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05b508a1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05b508a1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05b508a1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05b508a1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05b508a1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05b508a1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05b508a1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05b508a1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05b508a1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05b508a1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05b508a1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05b508a1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05b508a1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05b508a1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05b508a1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05b508a1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05b508a1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05b508a1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05b508a1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05b508a1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05b508a1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05b508a1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05b508a1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05b508a1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05b508a1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05b508a1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0510fc35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0510fc35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34232" l="0" r="0" t="0"/>
          <a:stretch/>
        </p:blipFill>
        <p:spPr>
          <a:xfrm>
            <a:off x="1780875" y="1617725"/>
            <a:ext cx="5582249" cy="5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625" y="65427"/>
            <a:ext cx="6922749" cy="11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6620000" y="3301725"/>
            <a:ext cx="2418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Исполнитель: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Студент группы ПКС-204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Зайцев Н.К.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руководитель: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Жилиндина О.В.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573900" y="4555800"/>
            <a:ext cx="199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Благовещенск 2023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442550" y="2139300"/>
            <a:ext cx="62589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тему: Разработка сайта для магазина быстрого питания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C7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175" y="1285638"/>
            <a:ext cx="405765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471125" y="403125"/>
            <a:ext cx="3642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latin typeface="Times New Roman"/>
                <a:ea typeface="Times New Roman"/>
                <a:cs typeface="Times New Roman"/>
                <a:sym typeface="Times New Roman"/>
              </a:rPr>
              <a:t>Адаптивность </a:t>
            </a:r>
            <a:r>
              <a:rPr lang="ru" sz="2700">
                <a:latin typeface="Times New Roman"/>
                <a:ea typeface="Times New Roman"/>
                <a:cs typeface="Times New Roman"/>
                <a:sym typeface="Times New Roman"/>
              </a:rPr>
              <a:t>верстки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“Меню”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1380" l="0" r="0" t="0"/>
          <a:stretch/>
        </p:blipFill>
        <p:spPr>
          <a:xfrm>
            <a:off x="0" y="287312"/>
            <a:ext cx="9143999" cy="45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сайта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275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по категориям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208"/>
            <a:ext cx="9296401" cy="484446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75" y="0"/>
            <a:ext cx="7390652" cy="353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4">
            <a:alphaModFix/>
          </a:blip>
          <a:srcRect b="0" l="0" r="1854" t="0"/>
          <a:stretch/>
        </p:blipFill>
        <p:spPr>
          <a:xfrm>
            <a:off x="820825" y="3346425"/>
            <a:ext cx="7460250" cy="17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b="29829" l="12351" r="7545" t="29491"/>
          <a:stretch/>
        </p:blipFill>
        <p:spPr>
          <a:xfrm>
            <a:off x="2517525" y="70575"/>
            <a:ext cx="4108950" cy="11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2656750" y="4264375"/>
            <a:ext cx="36144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300"/>
              <a:t>http://burger3x.beget.tech/</a:t>
            </a:r>
            <a:endParaRPr sz="2300"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688" y="1236238"/>
            <a:ext cx="3018625" cy="30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25850" y="169975"/>
            <a:ext cx="83466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latin typeface="Times New Roman"/>
                <a:ea typeface="Times New Roman"/>
                <a:cs typeface="Times New Roman"/>
                <a:sym typeface="Times New Roman"/>
              </a:rPr>
              <a:t>Актуальность и обоснование в потребности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 amt="31000"/>
          </a:blip>
          <a:srcRect b="6043" l="17115" r="22490" t="15770"/>
          <a:stretch/>
        </p:blipFill>
        <p:spPr>
          <a:xfrm>
            <a:off x="93125" y="1881830"/>
            <a:ext cx="4478876" cy="326167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186675" y="1189950"/>
            <a:ext cx="4866600" cy="3694200"/>
          </a:xfrm>
          <a:prstGeom prst="rect">
            <a:avLst/>
          </a:prstGeom>
          <a:noFill/>
          <a:ln>
            <a:noFill/>
          </a:ln>
          <a:effectLst>
            <a:outerShdw blurRad="957263" rotWithShape="0" algn="bl">
              <a:schemeClr val="lt1">
                <a:alpha val="52999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2429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Веб-сайт для магазина быстрого питания является важным инструментом для привлечения новых клиентов и удержания старых. В наше время все больше людей используют интернет для поиска информации о компаниях, товарах и услугах, а также для совершения покупок.</a:t>
            </a:r>
            <a:endParaRPr b="1" sz="1900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2429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</a:t>
            </a:r>
            <a:r>
              <a:rPr b="1" lang="ru" sz="1900">
                <a:solidFill>
                  <a:srgbClr val="2429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оздание веб-сайта для магазина быстрого питания является актуальным и обоснованным шагом для улучшения бизнеса.</a:t>
            </a:r>
            <a:endParaRPr b="1" sz="1900">
              <a:solidFill>
                <a:srgbClr val="24292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571500" y="0"/>
            <a:ext cx="10287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26275"/>
            <a:ext cx="85206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latin typeface="Times New Roman"/>
                <a:ea typeface="Times New Roman"/>
                <a:cs typeface="Times New Roman"/>
                <a:sym typeface="Times New Roman"/>
              </a:rPr>
              <a:t>Цели и задачи</a:t>
            </a:r>
            <a:endParaRPr b="1"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08850" y="872075"/>
            <a:ext cx="8520600" cy="4271400"/>
          </a:xfrm>
          <a:prstGeom prst="rect">
            <a:avLst/>
          </a:prstGeom>
          <a:effectLst>
            <a:outerShdw blurRad="585788" rotWithShape="0" algn="bl" dist="9525">
              <a:schemeClr val="lt1">
                <a:alpha val="85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 sz="195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работы: Разработка сайта для магазина быстрого питания.</a:t>
            </a:r>
            <a:endParaRPr b="1" sz="195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ru" sz="195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исследования: </a:t>
            </a:r>
            <a:endParaRPr b="1" sz="195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ru" sz="195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Анализ и выбор методов разработки сайтов; </a:t>
            </a:r>
            <a:endParaRPr b="1" sz="195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ru" sz="195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Создание макета с учётом основных принципов веб-дизайна; </a:t>
            </a:r>
            <a:endParaRPr b="1" sz="195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ru" sz="195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b="1" lang="ru" sz="195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Вёрстка сайта на основе макета.</a:t>
            </a:r>
            <a:endParaRPr b="1" sz="195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ru" sz="195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Разработка базы данных сайта;</a:t>
            </a:r>
            <a:endParaRPr b="1" sz="195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ru" sz="195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Разработка алгоритма отображения контента из базы данных;</a:t>
            </a:r>
            <a:endParaRPr b="1" sz="195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ru" sz="195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Разработка алгоритмов заполнения и редактирования корзины;</a:t>
            </a:r>
            <a:endParaRPr b="1" sz="195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ru" sz="195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Разработка алгоритма формирования заказа.</a:t>
            </a:r>
            <a:endParaRPr b="1" sz="195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75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0" y="1017725"/>
            <a:ext cx="3991025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</a:t>
            </a:r>
            <a:r>
              <a:rPr lang="ru"/>
              <a:t> веб-сайт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871800" y="1248225"/>
            <a:ext cx="5196000" cy="3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>
                <a:solidFill>
                  <a:srgbClr val="2429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Веб-сайт (или сайт) - это набор взаимосвязанных веб-страниц, которые содержат информацию о компании, товарах или услугах. Веб-сайты доступны через интернет и могут быть использованы для различных целей, таких как предоставление информации, продажи товаров и услуг, общения с клиентами и т.д.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Front-end и Back-end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306525"/>
            <a:ext cx="15291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Figma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SublimeText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1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используемых технологий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796" y="1044250"/>
            <a:ext cx="5007073" cy="31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300000" y="1306525"/>
            <a:ext cx="1799400" cy="3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phpMyAdmin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888" y="194563"/>
            <a:ext cx="5462225" cy="47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Дизайн-макет сайта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2975" y="-1252025"/>
            <a:ext cx="12109949" cy="63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13" y="342300"/>
            <a:ext cx="8784149" cy="12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650" y="1758525"/>
            <a:ext cx="5458675" cy="32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0" y="4643225"/>
            <a:ext cx="47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